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12"/>
    <p:restoredTop sz="94668"/>
  </p:normalViewPr>
  <p:slideViewPr>
    <p:cSldViewPr snapToGrid="0">
      <p:cViewPr varScale="1">
        <p:scale>
          <a:sx n="48" d="100"/>
          <a:sy n="48" d="100"/>
        </p:scale>
        <p:origin x="200" y="1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9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0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7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9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8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8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96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8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6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8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1756B9B3-F602-4BD8-A057-822A181609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de-DE" sz="6000">
                <a:solidFill>
                  <a:schemeClr val="bg1"/>
                </a:solidFill>
                <a:cs typeface="Calibri Light"/>
              </a:rPr>
              <a:t>Eindopdracht Growth Hacking</a:t>
            </a:r>
            <a:endParaRPr lang="de-DE" sz="6000">
              <a:solidFill>
                <a:schemeClr val="bg1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5449479" cy="16634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>
                <a:solidFill>
                  <a:schemeClr val="bg1"/>
                </a:solidFill>
                <a:cs typeface="Calibri"/>
              </a:rPr>
              <a:t>Gemaakt door: Ferdinand, Cas, Levi, Dimitar, Almina en Isis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KEA sluit alle winkels in Nederland vanwege coronavirus | NU - Het laatste  nieuws het eerst op NU.nl">
            <a:extLst>
              <a:ext uri="{FF2B5EF4-FFF2-40B4-BE49-F238E27FC236}">
                <a16:creationId xmlns:a16="http://schemas.microsoft.com/office/drawing/2014/main" id="{1B04C35E-B9C4-C24A-9457-EC9147186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586" y="1308380"/>
            <a:ext cx="7528827" cy="424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3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9EDAD-CDC8-BB41-9FD8-36F9A7CE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CD7E52-96C5-5147-BAAE-7205543DB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err="1"/>
              <a:t>Pirate</a:t>
            </a:r>
            <a:r>
              <a:rPr lang="nl-NL"/>
              <a:t> </a:t>
            </a:r>
            <a:r>
              <a:rPr lang="nl-NL" err="1"/>
              <a:t>funnel</a:t>
            </a:r>
          </a:p>
          <a:p>
            <a:r>
              <a:rPr lang="nl-NL"/>
              <a:t>Persona </a:t>
            </a:r>
          </a:p>
          <a:p>
            <a:r>
              <a:rPr lang="nl-NL"/>
              <a:t>Experiment </a:t>
            </a:r>
          </a:p>
        </p:txBody>
      </p:sp>
    </p:spTree>
    <p:extLst>
      <p:ext uri="{BB962C8B-B14F-4D97-AF65-F5344CB8AC3E}">
        <p14:creationId xmlns:p14="http://schemas.microsoft.com/office/powerpoint/2010/main" val="358274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50CBB6-C654-0D4B-B8DD-EDCFB542E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Pirate funnel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 descr="Afbeelding met tafel&#10;&#10;Automatisch gegenereerde beschrijving">
            <a:extLst>
              <a:ext uri="{FF2B5EF4-FFF2-40B4-BE49-F238E27FC236}">
                <a16:creationId xmlns:a16="http://schemas.microsoft.com/office/drawing/2014/main" id="{A1911A9A-18B5-0A4F-94BB-D02199160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809" y="625683"/>
            <a:ext cx="6361960" cy="54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99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0FD5C4-4C42-42CC-8182-E1FBE5AAD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nl-NL" sz="2800"/>
              <a:t>Persona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00CB15-8F04-447D-AC24-7F1CA1952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52870"/>
            <a:ext cx="3412219" cy="3560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Dit is Donna </a:t>
            </a:r>
            <a:r>
              <a:rPr lang="en-US" sz="1700" err="1"/>
              <a:t>uit</a:t>
            </a:r>
            <a:r>
              <a:rPr lang="en-US" sz="1700"/>
              <a:t> Bladel</a:t>
            </a:r>
          </a:p>
        </p:txBody>
      </p:sp>
      <p:pic>
        <p:nvPicPr>
          <p:cNvPr id="4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893CA7F1-1D91-437B-8940-BBE5990E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836" y="1832691"/>
            <a:ext cx="7493173" cy="423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1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14EF1-30DD-4BD6-8B40-0D1969D8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nl-NL"/>
              <a:t>Experiment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0A63E2-79D3-43DB-9DEE-1B60EA3D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z="2000">
                <a:ea typeface="+mn-lt"/>
                <a:cs typeface="+mn-lt"/>
              </a:rPr>
              <a:t>Cookie notificatie breder maar minder hoog. Waardoor "Welkom bij IKEA!" zichtbaar blijft</a:t>
            </a:r>
            <a:endParaRPr lang="nl-NL" sz="2000"/>
          </a:p>
          <a:p>
            <a:r>
              <a:rPr lang="nl-NL" sz="2000">
                <a:ea typeface="+mn-lt"/>
                <a:cs typeface="+mn-lt"/>
              </a:rPr>
              <a:t>Ikea kleur iets meer terug laten komen in landingspagina </a:t>
            </a:r>
          </a:p>
          <a:p>
            <a:pPr marL="0" indent="0">
              <a:buNone/>
            </a:pPr>
            <a:r>
              <a:rPr lang="nl-NL" sz="2000">
                <a:ea typeface="+mn-lt"/>
                <a:cs typeface="+mn-lt"/>
              </a:rPr>
              <a:t>Cialdini principe van associatie</a:t>
            </a:r>
            <a:endParaRPr lang="nl-NL" sz="2000"/>
          </a:p>
          <a:p>
            <a:r>
              <a:rPr lang="nl-NL" sz="2000">
                <a:ea typeface="+mn-lt"/>
                <a:cs typeface="+mn-lt"/>
              </a:rPr>
              <a:t>Emailsadres aanmelden voor 10-15% kortingsbon pop up </a:t>
            </a:r>
          </a:p>
          <a:p>
            <a:pPr marL="0" indent="0">
              <a:buNone/>
            </a:pPr>
            <a:r>
              <a:rPr lang="nl-NL" sz="2000">
                <a:ea typeface="+mn-lt"/>
                <a:cs typeface="+mn-lt"/>
              </a:rPr>
              <a:t>Cialdini principe van wederkerigheid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201049437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1B2B30"/>
      </a:dk2>
      <a:lt2>
        <a:srgbClr val="F0F3F2"/>
      </a:lt2>
      <a:accent1>
        <a:srgbClr val="C34D80"/>
      </a:accent1>
      <a:accent2>
        <a:srgbClr val="B13B9F"/>
      </a:accent2>
      <a:accent3>
        <a:srgbClr val="A44DC3"/>
      </a:accent3>
      <a:accent4>
        <a:srgbClr val="6641B4"/>
      </a:accent4>
      <a:accent5>
        <a:srgbClr val="4D58C3"/>
      </a:accent5>
      <a:accent6>
        <a:srgbClr val="3B78B1"/>
      </a:accent6>
      <a:hlink>
        <a:srgbClr val="483FBF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Macintosh PowerPoint</Application>
  <PresentationFormat>Breedbeeld</PresentationFormat>
  <Paragraphs>15</Paragraphs>
  <Slides>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Avenir Next LT Pro</vt:lpstr>
      <vt:lpstr>Calibri</vt:lpstr>
      <vt:lpstr>AccentBoxVTI</vt:lpstr>
      <vt:lpstr>Eindopdracht Growth Hacking</vt:lpstr>
      <vt:lpstr>PowerPoint-presentatie</vt:lpstr>
      <vt:lpstr>Inhoud</vt:lpstr>
      <vt:lpstr>Pirate funnel</vt:lpstr>
      <vt:lpstr>Persona</vt:lpstr>
      <vt:lpstr>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Isis Broek</cp:lastModifiedBy>
  <cp:revision>2</cp:revision>
  <dcterms:created xsi:type="dcterms:W3CDTF">2022-01-19T14:44:34Z</dcterms:created>
  <dcterms:modified xsi:type="dcterms:W3CDTF">2022-01-23T13:10:57Z</dcterms:modified>
</cp:coreProperties>
</file>