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96"/>
  </p:normalViewPr>
  <p:slideViewPr>
    <p:cSldViewPr snapToGrid="0" snapToObjects="1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7CF8A-B2A0-48C6-8DB7-B09040ECFD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09B610-F109-49F8-8C04-1042496FF6E6}">
      <dgm:prSet/>
      <dgm:spPr>
        <a:solidFill>
          <a:srgbClr val="FFC000"/>
        </a:solidFill>
      </dgm:spPr>
      <dgm:t>
        <a:bodyPr/>
        <a:lstStyle/>
        <a:p>
          <a:r>
            <a:rPr lang="nl-NL"/>
            <a:t>Scherpe prijzen</a:t>
          </a:r>
          <a:endParaRPr lang="en-US"/>
        </a:p>
      </dgm:t>
    </dgm:pt>
    <dgm:pt modelId="{4F16D283-AC7C-4CF4-A263-36BA6DAE190E}" type="parTrans" cxnId="{BB577A9C-107E-46E0-9EFF-270F383A38C8}">
      <dgm:prSet/>
      <dgm:spPr/>
      <dgm:t>
        <a:bodyPr/>
        <a:lstStyle/>
        <a:p>
          <a:endParaRPr lang="en-US"/>
        </a:p>
      </dgm:t>
    </dgm:pt>
    <dgm:pt modelId="{8ABD6566-E466-4322-9C92-CE9BF9F87C4C}" type="sibTrans" cxnId="{BB577A9C-107E-46E0-9EFF-270F383A38C8}">
      <dgm:prSet/>
      <dgm:spPr/>
      <dgm:t>
        <a:bodyPr/>
        <a:lstStyle/>
        <a:p>
          <a:endParaRPr lang="en-US"/>
        </a:p>
      </dgm:t>
    </dgm:pt>
    <dgm:pt modelId="{55130B68-E935-43E2-BF94-CCA4EDA3B6FC}">
      <dgm:prSet/>
      <dgm:spPr>
        <a:solidFill>
          <a:srgbClr val="FFC000"/>
        </a:solidFill>
      </dgm:spPr>
      <dgm:t>
        <a:bodyPr/>
        <a:lstStyle/>
        <a:p>
          <a:r>
            <a:rPr lang="nl-NL"/>
            <a:t>Goede service</a:t>
          </a:r>
          <a:endParaRPr lang="en-US"/>
        </a:p>
      </dgm:t>
    </dgm:pt>
    <dgm:pt modelId="{39DE1DC1-0434-4E6E-BBD6-18C187769C57}" type="parTrans" cxnId="{9BF17FA2-3FE9-4A32-901B-AD1E803341C2}">
      <dgm:prSet/>
      <dgm:spPr/>
      <dgm:t>
        <a:bodyPr/>
        <a:lstStyle/>
        <a:p>
          <a:endParaRPr lang="en-US"/>
        </a:p>
      </dgm:t>
    </dgm:pt>
    <dgm:pt modelId="{84A00FEC-FB8E-419C-89B6-2695E4BC1EA4}" type="sibTrans" cxnId="{9BF17FA2-3FE9-4A32-901B-AD1E803341C2}">
      <dgm:prSet/>
      <dgm:spPr/>
      <dgm:t>
        <a:bodyPr/>
        <a:lstStyle/>
        <a:p>
          <a:endParaRPr lang="en-US"/>
        </a:p>
      </dgm:t>
    </dgm:pt>
    <dgm:pt modelId="{C7B99583-2A51-4F2A-89AE-7CE64A75FF6E}">
      <dgm:prSet/>
      <dgm:spPr>
        <a:solidFill>
          <a:srgbClr val="FFC000"/>
        </a:solidFill>
      </dgm:spPr>
      <dgm:t>
        <a:bodyPr/>
        <a:lstStyle/>
        <a:p>
          <a:r>
            <a:rPr lang="nl-NL" dirty="0"/>
            <a:t>Professioneel bedrijf</a:t>
          </a:r>
          <a:endParaRPr lang="en-US" dirty="0"/>
        </a:p>
      </dgm:t>
    </dgm:pt>
    <dgm:pt modelId="{3EE36BA2-41F3-47B1-A6C2-580BEB17A3FF}" type="parTrans" cxnId="{36197F0F-BB8C-4E27-A1DE-AC39A6C8FA85}">
      <dgm:prSet/>
      <dgm:spPr/>
      <dgm:t>
        <a:bodyPr/>
        <a:lstStyle/>
        <a:p>
          <a:endParaRPr lang="en-US"/>
        </a:p>
      </dgm:t>
    </dgm:pt>
    <dgm:pt modelId="{F7DCCE8B-43E2-4EAA-91A4-E85AA6510999}" type="sibTrans" cxnId="{36197F0F-BB8C-4E27-A1DE-AC39A6C8FA85}">
      <dgm:prSet/>
      <dgm:spPr/>
      <dgm:t>
        <a:bodyPr/>
        <a:lstStyle/>
        <a:p>
          <a:endParaRPr lang="en-US"/>
        </a:p>
      </dgm:t>
    </dgm:pt>
    <dgm:pt modelId="{2FB860EA-0008-41BF-9955-A6BA9D3BC1AF}">
      <dgm:prSet/>
      <dgm:spPr>
        <a:solidFill>
          <a:srgbClr val="FFC000"/>
        </a:solidFill>
      </dgm:spPr>
      <dgm:t>
        <a:bodyPr/>
        <a:lstStyle/>
        <a:p>
          <a:r>
            <a:rPr lang="nl-NL"/>
            <a:t>Product filter systeem</a:t>
          </a:r>
          <a:endParaRPr lang="en-US"/>
        </a:p>
      </dgm:t>
    </dgm:pt>
    <dgm:pt modelId="{7B68FA66-A577-402E-82EA-F4333E2379B7}" type="parTrans" cxnId="{26DF8D32-8B77-443B-94A7-F3DCA6D77938}">
      <dgm:prSet/>
      <dgm:spPr/>
      <dgm:t>
        <a:bodyPr/>
        <a:lstStyle/>
        <a:p>
          <a:endParaRPr lang="en-US"/>
        </a:p>
      </dgm:t>
    </dgm:pt>
    <dgm:pt modelId="{9A2FC721-C10D-43B6-BC54-A9C9C809544F}" type="sibTrans" cxnId="{26DF8D32-8B77-443B-94A7-F3DCA6D77938}">
      <dgm:prSet/>
      <dgm:spPr/>
      <dgm:t>
        <a:bodyPr/>
        <a:lstStyle/>
        <a:p>
          <a:endParaRPr lang="en-US"/>
        </a:p>
      </dgm:t>
    </dgm:pt>
    <dgm:pt modelId="{4D988AF3-DF86-4621-BCF5-728E0174C57E}">
      <dgm:prSet/>
      <dgm:spPr>
        <a:solidFill>
          <a:srgbClr val="FFC000"/>
        </a:solidFill>
      </dgm:spPr>
      <dgm:t>
        <a:bodyPr/>
        <a:lstStyle/>
        <a:p>
          <a:r>
            <a:rPr lang="nl-NL"/>
            <a:t>Duurzaam belang</a:t>
          </a:r>
          <a:endParaRPr lang="en-US"/>
        </a:p>
      </dgm:t>
    </dgm:pt>
    <dgm:pt modelId="{924799B4-1F13-47E2-8978-D18E97E54D5D}" type="parTrans" cxnId="{4323F11A-BE53-463F-AC10-1BBE1977A602}">
      <dgm:prSet/>
      <dgm:spPr/>
      <dgm:t>
        <a:bodyPr/>
        <a:lstStyle/>
        <a:p>
          <a:endParaRPr lang="en-US"/>
        </a:p>
      </dgm:t>
    </dgm:pt>
    <dgm:pt modelId="{AA788630-9D9B-4D15-9C68-6B04E7B6305C}" type="sibTrans" cxnId="{4323F11A-BE53-463F-AC10-1BBE1977A602}">
      <dgm:prSet/>
      <dgm:spPr/>
      <dgm:t>
        <a:bodyPr/>
        <a:lstStyle/>
        <a:p>
          <a:endParaRPr lang="en-US"/>
        </a:p>
      </dgm:t>
    </dgm:pt>
    <dgm:pt modelId="{EC5D4FF2-B57F-FC48-BC3D-87BE1F1B57C2}" type="pres">
      <dgm:prSet presAssocID="{DEA7CF8A-B2A0-48C6-8DB7-B09040ECFD50}" presName="linear" presStyleCnt="0">
        <dgm:presLayoutVars>
          <dgm:animLvl val="lvl"/>
          <dgm:resizeHandles val="exact"/>
        </dgm:presLayoutVars>
      </dgm:prSet>
      <dgm:spPr/>
    </dgm:pt>
    <dgm:pt modelId="{E087FD56-C566-CC4C-95A9-10098C545C2E}" type="pres">
      <dgm:prSet presAssocID="{E909B610-F109-49F8-8C04-1042496FF6E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2ED8CFE-8784-6C4E-85BF-07A91118E802}" type="pres">
      <dgm:prSet presAssocID="{8ABD6566-E466-4322-9C92-CE9BF9F87C4C}" presName="spacer" presStyleCnt="0"/>
      <dgm:spPr/>
    </dgm:pt>
    <dgm:pt modelId="{53683F49-E59E-654A-BCD4-8FE75416AA78}" type="pres">
      <dgm:prSet presAssocID="{55130B68-E935-43E2-BF94-CCA4EDA3B6F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F852A20-2CA4-0041-A498-F54BDEEF0051}" type="pres">
      <dgm:prSet presAssocID="{84A00FEC-FB8E-419C-89B6-2695E4BC1EA4}" presName="spacer" presStyleCnt="0"/>
      <dgm:spPr/>
    </dgm:pt>
    <dgm:pt modelId="{356B85A7-9928-3F4F-B5ED-09223DE90806}" type="pres">
      <dgm:prSet presAssocID="{C7B99583-2A51-4F2A-89AE-7CE64A75FF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41185D1-2A72-A749-9C30-C3DB2E4BE5FF}" type="pres">
      <dgm:prSet presAssocID="{F7DCCE8B-43E2-4EAA-91A4-E85AA6510999}" presName="spacer" presStyleCnt="0"/>
      <dgm:spPr/>
    </dgm:pt>
    <dgm:pt modelId="{DB83479E-6970-9248-8FE3-F817B82D3326}" type="pres">
      <dgm:prSet presAssocID="{2FB860EA-0008-41BF-9955-A6BA9D3BC1A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671C2E4-F5D2-C64E-B6A4-FD3950F8561D}" type="pres">
      <dgm:prSet presAssocID="{9A2FC721-C10D-43B6-BC54-A9C9C809544F}" presName="spacer" presStyleCnt="0"/>
      <dgm:spPr/>
    </dgm:pt>
    <dgm:pt modelId="{2545721E-50FC-8A4E-BD0D-6A1B37DB0B4A}" type="pres">
      <dgm:prSet presAssocID="{4D988AF3-DF86-4621-BCF5-728E0174C57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6197F0F-BB8C-4E27-A1DE-AC39A6C8FA85}" srcId="{DEA7CF8A-B2A0-48C6-8DB7-B09040ECFD50}" destId="{C7B99583-2A51-4F2A-89AE-7CE64A75FF6E}" srcOrd="2" destOrd="0" parTransId="{3EE36BA2-41F3-47B1-A6C2-580BEB17A3FF}" sibTransId="{F7DCCE8B-43E2-4EAA-91A4-E85AA6510999}"/>
    <dgm:cxn modelId="{4323F11A-BE53-463F-AC10-1BBE1977A602}" srcId="{DEA7CF8A-B2A0-48C6-8DB7-B09040ECFD50}" destId="{4D988AF3-DF86-4621-BCF5-728E0174C57E}" srcOrd="4" destOrd="0" parTransId="{924799B4-1F13-47E2-8978-D18E97E54D5D}" sibTransId="{AA788630-9D9B-4D15-9C68-6B04E7B6305C}"/>
    <dgm:cxn modelId="{26DF8D32-8B77-443B-94A7-F3DCA6D77938}" srcId="{DEA7CF8A-B2A0-48C6-8DB7-B09040ECFD50}" destId="{2FB860EA-0008-41BF-9955-A6BA9D3BC1AF}" srcOrd="3" destOrd="0" parTransId="{7B68FA66-A577-402E-82EA-F4333E2379B7}" sibTransId="{9A2FC721-C10D-43B6-BC54-A9C9C809544F}"/>
    <dgm:cxn modelId="{FE2E8E69-CEDD-DA42-980C-CD1F209ADA2C}" type="presOf" srcId="{2FB860EA-0008-41BF-9955-A6BA9D3BC1AF}" destId="{DB83479E-6970-9248-8FE3-F817B82D3326}" srcOrd="0" destOrd="0" presId="urn:microsoft.com/office/officeart/2005/8/layout/vList2"/>
    <dgm:cxn modelId="{2EF17D7B-623D-AF46-9C39-71B343FC5DBA}" type="presOf" srcId="{C7B99583-2A51-4F2A-89AE-7CE64A75FF6E}" destId="{356B85A7-9928-3F4F-B5ED-09223DE90806}" srcOrd="0" destOrd="0" presId="urn:microsoft.com/office/officeart/2005/8/layout/vList2"/>
    <dgm:cxn modelId="{8BA7B684-0DA2-EF43-AFF6-CDC577A7F715}" type="presOf" srcId="{4D988AF3-DF86-4621-BCF5-728E0174C57E}" destId="{2545721E-50FC-8A4E-BD0D-6A1B37DB0B4A}" srcOrd="0" destOrd="0" presId="urn:microsoft.com/office/officeart/2005/8/layout/vList2"/>
    <dgm:cxn modelId="{BB577A9C-107E-46E0-9EFF-270F383A38C8}" srcId="{DEA7CF8A-B2A0-48C6-8DB7-B09040ECFD50}" destId="{E909B610-F109-49F8-8C04-1042496FF6E6}" srcOrd="0" destOrd="0" parTransId="{4F16D283-AC7C-4CF4-A263-36BA6DAE190E}" sibTransId="{8ABD6566-E466-4322-9C92-CE9BF9F87C4C}"/>
    <dgm:cxn modelId="{9BF17FA2-3FE9-4A32-901B-AD1E803341C2}" srcId="{DEA7CF8A-B2A0-48C6-8DB7-B09040ECFD50}" destId="{55130B68-E935-43E2-BF94-CCA4EDA3B6FC}" srcOrd="1" destOrd="0" parTransId="{39DE1DC1-0434-4E6E-BBD6-18C187769C57}" sibTransId="{84A00FEC-FB8E-419C-89B6-2695E4BC1EA4}"/>
    <dgm:cxn modelId="{5F1EB5B6-4FF0-4C42-9CF1-E5A4E4FBD5DD}" type="presOf" srcId="{55130B68-E935-43E2-BF94-CCA4EDA3B6FC}" destId="{53683F49-E59E-654A-BCD4-8FE75416AA78}" srcOrd="0" destOrd="0" presId="urn:microsoft.com/office/officeart/2005/8/layout/vList2"/>
    <dgm:cxn modelId="{CE08FFD8-E291-E249-848F-D644C93F5DC0}" type="presOf" srcId="{E909B610-F109-49F8-8C04-1042496FF6E6}" destId="{E087FD56-C566-CC4C-95A9-10098C545C2E}" srcOrd="0" destOrd="0" presId="urn:microsoft.com/office/officeart/2005/8/layout/vList2"/>
    <dgm:cxn modelId="{F17161FF-11B7-A34F-9F4B-8EAC150C329F}" type="presOf" srcId="{DEA7CF8A-B2A0-48C6-8DB7-B09040ECFD50}" destId="{EC5D4FF2-B57F-FC48-BC3D-87BE1F1B57C2}" srcOrd="0" destOrd="0" presId="urn:microsoft.com/office/officeart/2005/8/layout/vList2"/>
    <dgm:cxn modelId="{809CB875-2821-5B4F-968E-23E45F3BDE70}" type="presParOf" srcId="{EC5D4FF2-B57F-FC48-BC3D-87BE1F1B57C2}" destId="{E087FD56-C566-CC4C-95A9-10098C545C2E}" srcOrd="0" destOrd="0" presId="urn:microsoft.com/office/officeart/2005/8/layout/vList2"/>
    <dgm:cxn modelId="{50CC89F5-D3FF-0F4A-B13C-AD49CE0C1809}" type="presParOf" srcId="{EC5D4FF2-B57F-FC48-BC3D-87BE1F1B57C2}" destId="{82ED8CFE-8784-6C4E-85BF-07A91118E802}" srcOrd="1" destOrd="0" presId="urn:microsoft.com/office/officeart/2005/8/layout/vList2"/>
    <dgm:cxn modelId="{B62BB4E7-861D-884C-9418-8A0D380D4AE5}" type="presParOf" srcId="{EC5D4FF2-B57F-FC48-BC3D-87BE1F1B57C2}" destId="{53683F49-E59E-654A-BCD4-8FE75416AA78}" srcOrd="2" destOrd="0" presId="urn:microsoft.com/office/officeart/2005/8/layout/vList2"/>
    <dgm:cxn modelId="{D4E609DC-EE0F-8441-932A-5B887AB55F83}" type="presParOf" srcId="{EC5D4FF2-B57F-FC48-BC3D-87BE1F1B57C2}" destId="{AF852A20-2CA4-0041-A498-F54BDEEF0051}" srcOrd="3" destOrd="0" presId="urn:microsoft.com/office/officeart/2005/8/layout/vList2"/>
    <dgm:cxn modelId="{22483BA3-542E-984F-B566-6B017796380E}" type="presParOf" srcId="{EC5D4FF2-B57F-FC48-BC3D-87BE1F1B57C2}" destId="{356B85A7-9928-3F4F-B5ED-09223DE90806}" srcOrd="4" destOrd="0" presId="urn:microsoft.com/office/officeart/2005/8/layout/vList2"/>
    <dgm:cxn modelId="{821B72F1-01D1-2146-8002-8D31847A3382}" type="presParOf" srcId="{EC5D4FF2-B57F-FC48-BC3D-87BE1F1B57C2}" destId="{341185D1-2A72-A749-9C30-C3DB2E4BE5FF}" srcOrd="5" destOrd="0" presId="urn:microsoft.com/office/officeart/2005/8/layout/vList2"/>
    <dgm:cxn modelId="{0BD56F50-150A-C047-A747-562A677FF3A0}" type="presParOf" srcId="{EC5D4FF2-B57F-FC48-BC3D-87BE1F1B57C2}" destId="{DB83479E-6970-9248-8FE3-F817B82D3326}" srcOrd="6" destOrd="0" presId="urn:microsoft.com/office/officeart/2005/8/layout/vList2"/>
    <dgm:cxn modelId="{BC237E2A-D87F-F446-B704-5D3A0ED05154}" type="presParOf" srcId="{EC5D4FF2-B57F-FC48-BC3D-87BE1F1B57C2}" destId="{3671C2E4-F5D2-C64E-B6A4-FD3950F8561D}" srcOrd="7" destOrd="0" presId="urn:microsoft.com/office/officeart/2005/8/layout/vList2"/>
    <dgm:cxn modelId="{FDAD57CF-4242-D44E-ABCA-EA8406BFCCF1}" type="presParOf" srcId="{EC5D4FF2-B57F-FC48-BC3D-87BE1F1B57C2}" destId="{2545721E-50FC-8A4E-BD0D-6A1B37DB0B4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7FD56-C566-CC4C-95A9-10098C545C2E}">
      <dsp:nvSpPr>
        <dsp:cNvPr id="0" name=""/>
        <dsp:cNvSpPr/>
      </dsp:nvSpPr>
      <dsp:spPr>
        <a:xfrm>
          <a:off x="0" y="6826"/>
          <a:ext cx="4719638" cy="79150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Scherpe prijzen</a:t>
          </a:r>
          <a:endParaRPr lang="en-US" sz="3300" kern="1200"/>
        </a:p>
      </dsp:txBody>
      <dsp:txXfrm>
        <a:off x="38638" y="45464"/>
        <a:ext cx="4642362" cy="714229"/>
      </dsp:txXfrm>
    </dsp:sp>
    <dsp:sp modelId="{53683F49-E59E-654A-BCD4-8FE75416AA78}">
      <dsp:nvSpPr>
        <dsp:cNvPr id="0" name=""/>
        <dsp:cNvSpPr/>
      </dsp:nvSpPr>
      <dsp:spPr>
        <a:xfrm>
          <a:off x="0" y="893371"/>
          <a:ext cx="4719638" cy="79150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Goede service</a:t>
          </a:r>
          <a:endParaRPr lang="en-US" sz="3300" kern="1200"/>
        </a:p>
      </dsp:txBody>
      <dsp:txXfrm>
        <a:off x="38638" y="932009"/>
        <a:ext cx="4642362" cy="714229"/>
      </dsp:txXfrm>
    </dsp:sp>
    <dsp:sp modelId="{356B85A7-9928-3F4F-B5ED-09223DE90806}">
      <dsp:nvSpPr>
        <dsp:cNvPr id="0" name=""/>
        <dsp:cNvSpPr/>
      </dsp:nvSpPr>
      <dsp:spPr>
        <a:xfrm>
          <a:off x="0" y="1779916"/>
          <a:ext cx="4719638" cy="79150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Professioneel bedrijf</a:t>
          </a:r>
          <a:endParaRPr lang="en-US" sz="3300" kern="1200" dirty="0"/>
        </a:p>
      </dsp:txBody>
      <dsp:txXfrm>
        <a:off x="38638" y="1818554"/>
        <a:ext cx="4642362" cy="714229"/>
      </dsp:txXfrm>
    </dsp:sp>
    <dsp:sp modelId="{DB83479E-6970-9248-8FE3-F817B82D3326}">
      <dsp:nvSpPr>
        <dsp:cNvPr id="0" name=""/>
        <dsp:cNvSpPr/>
      </dsp:nvSpPr>
      <dsp:spPr>
        <a:xfrm>
          <a:off x="0" y="2666461"/>
          <a:ext cx="4719638" cy="79150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Product filter systeem</a:t>
          </a:r>
          <a:endParaRPr lang="en-US" sz="3300" kern="1200"/>
        </a:p>
      </dsp:txBody>
      <dsp:txXfrm>
        <a:off x="38638" y="2705099"/>
        <a:ext cx="4642362" cy="714229"/>
      </dsp:txXfrm>
    </dsp:sp>
    <dsp:sp modelId="{2545721E-50FC-8A4E-BD0D-6A1B37DB0B4A}">
      <dsp:nvSpPr>
        <dsp:cNvPr id="0" name=""/>
        <dsp:cNvSpPr/>
      </dsp:nvSpPr>
      <dsp:spPr>
        <a:xfrm>
          <a:off x="0" y="3553006"/>
          <a:ext cx="4719638" cy="79150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Duurzaam belang</a:t>
          </a:r>
          <a:endParaRPr lang="en-US" sz="3300" kern="1200"/>
        </a:p>
      </dsp:txBody>
      <dsp:txXfrm>
        <a:off x="38638" y="3591644"/>
        <a:ext cx="4642362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FF3FF-5ACD-F44A-8E69-A9348AC66B7C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B7892-1399-C447-9D07-4D12EDAC88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29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B7892-1399-C447-9D07-4D12EDAC886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1B845-6BC8-DB41-9699-61B2C3448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A949B2B-791C-3846-9AE0-6693C8F62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62E8F3-902E-6A41-9D49-6EF75BC7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046D-B7A1-504F-965D-3D33FD8571EA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B18254-9935-6A49-B950-03312466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18D193-A962-9543-B856-5A47D03D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0435-2092-DA49-9452-F60C614DF0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70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A4EA6-DFD7-634D-B28C-56C41E1C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EC56B18-A8FB-8A46-BAD0-863435F9D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C4A9B5-3EA0-9E4F-8160-BDB887940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046D-B7A1-504F-965D-3D33FD8571EA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FC2D92-9FE7-594B-940F-4AED9158C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EE93F5-28E6-1244-A054-A46E69A2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0435-2092-DA49-9452-F60C614DF0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56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D2BD25F-5944-A24C-8899-716368396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BED6582-C7F4-8E44-B281-11737665F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695A3C-DD17-7D4E-B272-F0B10E5C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046D-B7A1-504F-965D-3D33FD8571EA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061CF5-E50E-0849-998D-6CE4C3BC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09A248-E7B4-2547-8093-6CEE0B70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0435-2092-DA49-9452-F60C614DF0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7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33E74-7E71-1142-953B-5F3CC8A6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BB12A7-7B23-A649-8E5C-0E3BA396D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1D19D0-C2A6-694B-840E-C0DC7EE7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046D-B7A1-504F-965D-3D33FD8571EA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BFC64F-E9BB-9744-BE4B-4E63D34C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6EB24C-0334-3A4A-AFDF-50ECC595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0435-2092-DA49-9452-F60C614DF0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98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0F87D-703B-B049-894D-AC170EBF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575327-B71A-3444-90A9-C52D8C17B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B1E0F8-46AE-4E48-A721-164CCC89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046D-B7A1-504F-965D-3D33FD8571EA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EC2DA6-0C89-E543-8062-16B2B5CF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46E904-4097-DB4E-95C4-2A05ED02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0435-2092-DA49-9452-F60C614DF0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4CF32-6E6E-BB44-A2AC-BF5A6155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62AB3B-36D3-1C42-871E-98C2B6B47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CC885B-B14A-8143-9C46-7388378DA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1C15CB-B939-2C41-B2B7-B1A53F51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046D-B7A1-504F-965D-3D33FD8571EA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840353-E56D-B440-A440-F8B9C0AE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6BA86B-42FE-D44B-8AB0-ED00AF0F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0435-2092-DA49-9452-F60C614DF0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45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FCD76-368E-344E-B1CA-2BA61C8C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B20F3E-8C08-1445-BA37-9AD571233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88D3EFE-88A8-DD4D-B39D-7BD3D8348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E1EB645-895F-9D40-9014-57D728EF0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A0E7A70-EF5A-6B4B-B885-53A8B7A4C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BF2206A-7381-044B-860B-4FF9A49B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046D-B7A1-504F-965D-3D33FD8571EA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D1164D-220D-A94F-BA3C-D2E90F64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CC051C0-7730-9744-A09E-CC4C2C70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0435-2092-DA49-9452-F60C614DF0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15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AF017-18F1-B94E-A451-849A1766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75259E-ACBD-6540-9182-D6726F14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046D-B7A1-504F-965D-3D33FD8571EA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9A82A5D-79D4-3A49-9141-865C244D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C8E218F-C08E-BE4D-B571-F6F8FD70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0435-2092-DA49-9452-F60C614DF0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9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3F42408-4319-E44E-8298-75A47CA1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046D-B7A1-504F-965D-3D33FD8571EA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E509C53-D5B9-CF43-834F-773AA4B6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0F6C9C-6553-7D43-896A-9AD5AC69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0435-2092-DA49-9452-F60C614DF0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55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7CA8CB-18F4-8144-8E8B-F5027E92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C6C1F7-2502-DF40-AE73-F2171FC19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30FFAC-92B9-974D-A1D9-435D02920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512625-41AA-5F4A-9A1F-88E1C5DC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046D-B7A1-504F-965D-3D33FD8571EA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17CC25-66F5-0C4F-87BA-3B75A4FC4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A75187-7A8A-1447-B3E9-31869A5E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0435-2092-DA49-9452-F60C614DF0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29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ED377-4815-3E4D-A31C-02093C631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2D2E2EF-73EC-524F-B243-BCB75B8FB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C6AD20-DFD1-DA45-8616-37C00D710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D01470-E712-154A-9F81-500859BE3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046D-B7A1-504F-965D-3D33FD8571EA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954B5D-6BA4-E24D-A6E3-9315CBCC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E040A9-9895-3541-AFEA-653CFBB5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0435-2092-DA49-9452-F60C614DF0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558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D0B8388-990E-3343-8641-85851FC4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43838D-E7D8-5F4F-B350-D99ADC0C2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6AB29A-2165-F449-8965-23AEFDF68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9046D-B7A1-504F-965D-3D33FD8571EA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2B7861-FCF2-1244-8131-2DB2B23DF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3D0CC3-E7AD-DA4E-B244-C444D89AA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F0435-2092-DA49-9452-F60C614DF0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60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7B339D5-B4A1-CB4A-AFD6-7BBCDDD08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368" y="-949326"/>
            <a:ext cx="5783263" cy="578326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15407E0-4AE0-EA42-872E-5A07BC1DC460}"/>
              </a:ext>
            </a:extLst>
          </p:cNvPr>
          <p:cNvSpPr txBox="1"/>
          <p:nvPr/>
        </p:nvSpPr>
        <p:spPr>
          <a:xfrm>
            <a:off x="3571875" y="4264551"/>
            <a:ext cx="498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</a:rPr>
              <a:t>Business concept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E35415F-C04A-6E4D-875A-45B588DAC624}"/>
              </a:ext>
            </a:extLst>
          </p:cNvPr>
          <p:cNvSpPr txBox="1"/>
          <p:nvPr/>
        </p:nvSpPr>
        <p:spPr>
          <a:xfrm>
            <a:off x="3571875" y="4833937"/>
            <a:ext cx="4986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Trendline</a:t>
            </a:r>
          </a:p>
        </p:txBody>
      </p:sp>
    </p:spTree>
    <p:extLst>
      <p:ext uri="{BB962C8B-B14F-4D97-AF65-F5344CB8AC3E}">
        <p14:creationId xmlns:p14="http://schemas.microsoft.com/office/powerpoint/2010/main" val="15564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E17C66E-BB66-6247-879A-6E2121994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1" r="7260" b="-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F48A5A-B9F9-C44E-B405-67DB7152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nl-NL" b="1" dirty="0">
                <a:latin typeface="+mn-lt"/>
              </a:rPr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35F1B7-0604-984A-AD56-C9579916F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2"/>
            <a:ext cx="4924616" cy="2863724"/>
          </a:xfrm>
        </p:spPr>
        <p:txBody>
          <a:bodyPr>
            <a:normAutofit/>
          </a:bodyPr>
          <a:lstStyle/>
          <a:p>
            <a:r>
              <a:rPr lang="nl-NL" sz="3200" dirty="0"/>
              <a:t>Bedrijf</a:t>
            </a:r>
          </a:p>
          <a:p>
            <a:r>
              <a:rPr lang="nl-NL" sz="3200" dirty="0" err="1"/>
              <a:t>Social</a:t>
            </a:r>
            <a:r>
              <a:rPr lang="nl-NL" sz="3200" dirty="0"/>
              <a:t> media  content</a:t>
            </a:r>
          </a:p>
          <a:p>
            <a:r>
              <a:rPr lang="nl-NL" sz="3200" dirty="0" err="1"/>
              <a:t>Usp’s</a:t>
            </a:r>
            <a:endParaRPr lang="nl-NL" sz="3200" dirty="0"/>
          </a:p>
          <a:p>
            <a:endParaRPr lang="nl-NL" sz="32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C97E96-9168-874B-947F-89CF339DF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914" y="3594091"/>
            <a:ext cx="3629024" cy="36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1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0E0D08C-6A51-BA4F-8327-69E9D245F5B8}"/>
              </a:ext>
            </a:extLst>
          </p:cNvPr>
          <p:cNvSpPr txBox="1">
            <a:spLocks/>
          </p:cNvSpPr>
          <p:nvPr/>
        </p:nvSpPr>
        <p:spPr>
          <a:xfrm>
            <a:off x="6688182" y="932961"/>
            <a:ext cx="4887685" cy="1777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1" dirty="0" err="1">
                <a:latin typeface="+mn-lt"/>
              </a:rPr>
              <a:t>Bedrijf</a:t>
            </a:r>
            <a:endParaRPr lang="en-US" sz="4000" b="1" dirty="0">
              <a:latin typeface="+mn-lt"/>
            </a:endParaRPr>
          </a:p>
        </p:txBody>
      </p:sp>
      <p:sp>
        <p:nvSpPr>
          <p:cNvPr id="18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EA6F244-4D7B-6241-8BF0-65F15740A0CF}"/>
              </a:ext>
            </a:extLst>
          </p:cNvPr>
          <p:cNvSpPr txBox="1">
            <a:spLocks/>
          </p:cNvSpPr>
          <p:nvPr/>
        </p:nvSpPr>
        <p:spPr>
          <a:xfrm>
            <a:off x="6688182" y="2894530"/>
            <a:ext cx="4887685" cy="31490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/>
              <a:t>We are trendshopper </a:t>
            </a:r>
            <a:r>
              <a:rPr lang="nl-NL" sz="2000" dirty="0" err="1"/>
              <a:t>not</a:t>
            </a:r>
            <a:r>
              <a:rPr lang="nl-NL" sz="2000" dirty="0"/>
              <a:t> a tree chopper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/>
              <a:t>Doelgroep: jongeren van 16 tot 25 jaar die actief zijn op Instagram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/>
              <a:t>Aparte webshop genaamd: Trendshopper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/>
              <a:t>Bij elke aankoop plaatsen wij een boom in de wereld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/>
              <a:t>Klanten service prioriteit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A6EF2A-6956-544C-9749-830DC067D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81" y="932961"/>
            <a:ext cx="2946659" cy="294665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11F4A21-F5CC-9C4F-9155-572F7B2ED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7" y="3238039"/>
            <a:ext cx="5598372" cy="31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84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0E0D08C-6A51-BA4F-8327-69E9D245F5B8}"/>
              </a:ext>
            </a:extLst>
          </p:cNvPr>
          <p:cNvSpPr txBox="1">
            <a:spLocks/>
          </p:cNvSpPr>
          <p:nvPr/>
        </p:nvSpPr>
        <p:spPr>
          <a:xfrm>
            <a:off x="6688182" y="932961"/>
            <a:ext cx="4887685" cy="1777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1" dirty="0">
                <a:latin typeface="+mn-lt"/>
              </a:rPr>
              <a:t>Social media content</a:t>
            </a:r>
          </a:p>
        </p:txBody>
      </p:sp>
      <p:pic>
        <p:nvPicPr>
          <p:cNvPr id="3" name="Afbeelding 2" descr="Afbeelding met tekst, elektronica, schermafbeelding, mobiele telefoon&#10;&#10;Automatisch gegenereerde beschrijving">
            <a:extLst>
              <a:ext uri="{FF2B5EF4-FFF2-40B4-BE49-F238E27FC236}">
                <a16:creationId xmlns:a16="http://schemas.microsoft.com/office/drawing/2014/main" id="{10DDD6F3-065D-B442-AE09-F0B92186F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4" r="25880" b="1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sp>
        <p:nvSpPr>
          <p:cNvPr id="18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EA6F244-4D7B-6241-8BF0-65F15740A0CF}"/>
              </a:ext>
            </a:extLst>
          </p:cNvPr>
          <p:cNvSpPr txBox="1">
            <a:spLocks/>
          </p:cNvSpPr>
          <p:nvPr/>
        </p:nvSpPr>
        <p:spPr>
          <a:xfrm>
            <a:off x="6688182" y="2894529"/>
            <a:ext cx="4887685" cy="32101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Weekelijks</a:t>
            </a:r>
            <a:r>
              <a:rPr lang="en-US" sz="2000" dirty="0"/>
              <a:t> </a:t>
            </a:r>
            <a:r>
              <a:rPr lang="en-US" sz="2000" dirty="0" err="1"/>
              <a:t>posten</a:t>
            </a:r>
            <a:r>
              <a:rPr lang="en-US" sz="2000" dirty="0"/>
              <a:t> met trends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Trendy </a:t>
            </a:r>
            <a:r>
              <a:rPr lang="en-US" sz="2000" dirty="0" err="1"/>
              <a:t>producten</a:t>
            </a:r>
            <a:r>
              <a:rPr lang="en-US" sz="2000" dirty="0"/>
              <a:t> laten </a:t>
            </a:r>
            <a:r>
              <a:rPr lang="en-US" sz="2000" dirty="0" err="1"/>
              <a:t>zien</a:t>
            </a: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Dagelijkse</a:t>
            </a:r>
            <a:r>
              <a:rPr lang="en-US" sz="2000" dirty="0"/>
              <a:t> story’s  van minimal 3 </a:t>
            </a:r>
            <a:r>
              <a:rPr lang="en-US" sz="2000" dirty="0" err="1"/>
              <a:t>verschillende</a:t>
            </a:r>
            <a:r>
              <a:rPr lang="en-US" sz="2000" dirty="0"/>
              <a:t> trends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Advertenties</a:t>
            </a:r>
            <a:r>
              <a:rPr lang="en-US" sz="2000" dirty="0"/>
              <a:t> via </a:t>
            </a:r>
            <a:r>
              <a:rPr lang="en-US" sz="2000" dirty="0" err="1"/>
              <a:t>dit</a:t>
            </a:r>
            <a:r>
              <a:rPr lang="en-US" sz="2000" dirty="0"/>
              <a:t> </a:t>
            </a:r>
            <a:r>
              <a:rPr lang="en-US" sz="2000" dirty="0" err="1"/>
              <a:t>kanaal</a:t>
            </a:r>
            <a:r>
              <a:rPr lang="en-US" sz="2000" dirty="0"/>
              <a:t> </a:t>
            </a:r>
            <a:r>
              <a:rPr lang="en-US" sz="2000" dirty="0" err="1"/>
              <a:t>starten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6 </a:t>
            </a:r>
            <a:r>
              <a:rPr lang="en-US" sz="2000" dirty="0" err="1"/>
              <a:t>maanden</a:t>
            </a: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Advertenties</a:t>
            </a:r>
            <a:r>
              <a:rPr lang="en-US" sz="2000" dirty="0"/>
              <a:t> </a:t>
            </a:r>
            <a:r>
              <a:rPr lang="en-US" sz="2000" dirty="0" err="1"/>
              <a:t>bevatten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conversie</a:t>
            </a:r>
            <a:r>
              <a:rPr lang="en-US" sz="2000" dirty="0"/>
              <a:t> van 1,67%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4841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48261-184F-4A47-B4E2-BF5A6826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chemeClr val="bg1"/>
                </a:solidFill>
              </a:rPr>
              <a:t>USP’s</a:t>
            </a:r>
            <a:endParaRPr lang="nl-NL" b="1" dirty="0">
              <a:solidFill>
                <a:schemeClr val="bg1"/>
              </a:solidFill>
            </a:endParaRPr>
          </a:p>
        </p:txBody>
      </p:sp>
      <p:graphicFrame>
        <p:nvGraphicFramePr>
          <p:cNvPr id="47" name="Tijdelijke aanduiding voor inhoud 6">
            <a:extLst>
              <a:ext uri="{FF2B5EF4-FFF2-40B4-BE49-F238E27FC236}">
                <a16:creationId xmlns:a16="http://schemas.microsoft.com/office/drawing/2014/main" id="{813D8EBE-69BE-4170-8D21-4D592747A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342649"/>
              </p:ext>
            </p:extLst>
          </p:nvPr>
        </p:nvGraphicFramePr>
        <p:xfrm>
          <a:off x="838200" y="1825625"/>
          <a:ext cx="471963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1A366-CD81-2A41-855C-AA330EA65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452563"/>
            <a:ext cx="58547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0E0D08C-6A51-BA4F-8327-69E9D245F5B8}"/>
              </a:ext>
            </a:extLst>
          </p:cNvPr>
          <p:cNvSpPr txBox="1">
            <a:spLocks/>
          </p:cNvSpPr>
          <p:nvPr/>
        </p:nvSpPr>
        <p:spPr>
          <a:xfrm>
            <a:off x="6688182" y="932961"/>
            <a:ext cx="4887685" cy="1777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1" dirty="0">
                <a:latin typeface="+mn-lt"/>
              </a:rPr>
              <a:t>Wat </a:t>
            </a:r>
            <a:r>
              <a:rPr lang="en-US" sz="4000" b="1" dirty="0" err="1">
                <a:latin typeface="+mn-lt"/>
              </a:rPr>
              <a:t>hebben</a:t>
            </a:r>
            <a:r>
              <a:rPr lang="en-US" sz="4000" b="1" dirty="0">
                <a:latin typeface="+mn-lt"/>
              </a:rPr>
              <a:t> we </a:t>
            </a:r>
            <a:r>
              <a:rPr lang="en-US" sz="4000" b="1" dirty="0" err="1">
                <a:latin typeface="+mn-lt"/>
              </a:rPr>
              <a:t>geleerd</a:t>
            </a:r>
            <a:r>
              <a:rPr lang="en-US" sz="4000" b="1" dirty="0">
                <a:latin typeface="+mn-lt"/>
              </a:rPr>
              <a:t>?</a:t>
            </a:r>
          </a:p>
        </p:txBody>
      </p:sp>
      <p:pic>
        <p:nvPicPr>
          <p:cNvPr id="3" name="Afbeelding 2" descr="Afbeelding met tekst, elektronica, schermafbeelding, mobiele telefoon&#10;&#10;Automatisch gegenereerde beschrijving">
            <a:extLst>
              <a:ext uri="{FF2B5EF4-FFF2-40B4-BE49-F238E27FC236}">
                <a16:creationId xmlns:a16="http://schemas.microsoft.com/office/drawing/2014/main" id="{10DDD6F3-065D-B442-AE09-F0B92186F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4" r="25880" b="1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sp>
        <p:nvSpPr>
          <p:cNvPr id="18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EA6F244-4D7B-6241-8BF0-65F15740A0CF}"/>
              </a:ext>
            </a:extLst>
          </p:cNvPr>
          <p:cNvSpPr txBox="1">
            <a:spLocks/>
          </p:cNvSpPr>
          <p:nvPr/>
        </p:nvSpPr>
        <p:spPr>
          <a:xfrm>
            <a:off x="6688182" y="2894529"/>
            <a:ext cx="4887685" cy="32101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Actiever</a:t>
            </a:r>
            <a:r>
              <a:rPr lang="en-US" sz="2000" dirty="0"/>
              <a:t> </a:t>
            </a:r>
            <a:r>
              <a:rPr lang="en-US" sz="2000" dirty="0" err="1"/>
              <a:t>werken</a:t>
            </a: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De </a:t>
            </a:r>
            <a:r>
              <a:rPr lang="en-US" sz="2000" dirty="0" err="1"/>
              <a:t>eerste</a:t>
            </a:r>
            <a:r>
              <a:rPr lang="en-US" sz="2000" dirty="0"/>
              <a:t> </a:t>
            </a:r>
            <a:r>
              <a:rPr lang="en-US" sz="2000" dirty="0" err="1"/>
              <a:t>stappen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het </a:t>
            </a:r>
            <a:r>
              <a:rPr lang="en-US" sz="2000" dirty="0" err="1"/>
              <a:t>belangrijkst</a:t>
            </a: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Marktonderzoek</a:t>
            </a: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9324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108</Words>
  <Application>Microsoft Macintosh PowerPoint</Application>
  <PresentationFormat>Breedbeeld</PresentationFormat>
  <Paragraphs>29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Inhoudsopgave</vt:lpstr>
      <vt:lpstr>PowerPoint-presentatie</vt:lpstr>
      <vt:lpstr>PowerPoint-presentatie</vt:lpstr>
      <vt:lpstr>USP’s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rik gevers</dc:creator>
  <cp:lastModifiedBy>rik gevers</cp:lastModifiedBy>
  <cp:revision>4</cp:revision>
  <dcterms:created xsi:type="dcterms:W3CDTF">2021-12-10T12:18:03Z</dcterms:created>
  <dcterms:modified xsi:type="dcterms:W3CDTF">2021-12-10T13:53:38Z</dcterms:modified>
</cp:coreProperties>
</file>