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694D4-7830-4685-8DB6-852EF41C2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B3F00E5-9B21-42BA-9210-77D202530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8571EC-5FDD-4BD4-B396-283390FD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478C91-1CB4-4352-8FBE-6029A2AB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0E8593-0D95-4D72-8ECC-D97586A1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44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5D3A7D-761E-4DBB-B84B-A833BAEDD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AC5D10C-26D3-4C2E-8922-593C5F185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D0834-F1EE-498F-9930-49499411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1EC9D9-9845-48E2-9C88-4FBD6EE4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BCED68-608B-40DA-A48A-703AC45D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64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A43315C-E995-4E60-80B9-BAE882474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1DA9355-0FCE-4C0E-AADF-F2C37D98C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D2A96F-BB49-4180-853B-2FD6513D0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04D0E7-97BD-4D8B-BA3A-6169EEDB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54F52E-81A8-4C10-BA84-883F4AE4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04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A7DC2-FFEB-4F43-AB3A-AF7757B08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E4DDAB-C759-4D62-9FD7-F23464F97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5D524D-402F-4138-B2FE-D55637E9D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107867-B4A6-4F7E-9BFA-7EEF787D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B4C39F-FB48-4DFA-B8B7-1C569469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30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E1BBA-A39A-47E6-9242-222C13A91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4505C9C-D3F9-4EAD-A595-7ACB8FA4D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13E224-9160-4D05-B1DD-F48C7831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AD7CDB-A7C0-48B0-A22C-7107A77D3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08AA3A-B5B9-4E08-A61F-96316456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00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B0FFC-8551-4E98-B10B-4E8BB4B6A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460043-E767-4B3E-9098-A05B96ABF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07FE97-6950-42EE-8DE2-8D205C700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2A44C1-1284-4494-8647-441EB8C6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940A96-20A0-4BA2-AD72-2E00BEE7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F884A5-2F25-4407-80E0-508B05EF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58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E584D-92CB-4E74-BCA9-01988260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861467-8060-40A5-9FDB-548C9BC0F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407922-4E06-4E3D-860E-7A2224DA1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FE20D0A-1E5D-473D-AB2E-2D1B520AD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3A60909-14A3-41F2-A2E5-FF1D76E86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377B305-A7D6-4166-8ECD-B1838065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3F46FC3-2813-44C2-8721-F58CBB80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BC1FF6A-1FFC-49E9-8399-82E291DB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82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2DDF2-C680-4FBE-BC41-6D6FB02E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A161835-605E-426F-ABE2-D8A3CADA9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E728DD1-3677-47FF-8CF8-FB0E174C1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DD6A28C-A3DB-46C0-B2EB-D1852B5A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40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249EF93-0331-4CA3-82D2-0A2B2A9DB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AB1594A-3BB9-46AF-9379-B61D92ACE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5EB877A-88E9-401C-8FCE-E1B4AE285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32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83B62-098B-4652-80B7-C2A6ECD30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1ADBBC-0CE4-4847-A90F-D9E8361E1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7410A3E-9C5F-40C2-9F91-BC44DE7E0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586B7C-DE3D-4F21-86F8-7D3AF58E3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53F30F-EA74-461A-AEBF-0998A2BA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DCAB869-6071-4F86-8756-8CBFC323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39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5AB1F-3E24-4B50-8CE9-83344CE6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B1623A4-FE12-40DC-8A84-6E30E00B5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CD7EA3-806A-4A9E-9721-47E1C7C8B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E45942-62DF-415E-AB1A-24E62214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A8A2D8A-DA39-42C7-A480-A067C4F2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C4A040-5A5A-42CF-93F6-1424A154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78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90BDFA5-0997-464F-9170-B1B34AEB6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D6C03B-98B3-408E-B4CF-599E48796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2BC156-0B90-490A-A81F-2D3BA59D6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28EC5-D103-4878-B3A4-12D3E5D58950}" type="datetimeFigureOut">
              <a:rPr lang="nl-NL" smtClean="0"/>
              <a:t>20-10-2021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62AD68-DA39-4742-B797-674DC2E33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78A8CF-67F3-44F1-95F4-4F504FB6C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63EDB-4B54-4C2F-8E1E-33DB085B7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68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B6ED7-AFF5-4FEA-839C-ADECFFD987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479818A-AB98-4912-9F63-2327C3E0B8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F42DEEB-0917-4DA4-9434-4CF59EA1B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401" y="-2727"/>
            <a:ext cx="6140056" cy="685860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913E48B-324A-4D08-A673-144074C76BC6}"/>
              </a:ext>
            </a:extLst>
          </p:cNvPr>
          <p:cNvSpPr txBox="1"/>
          <p:nvPr/>
        </p:nvSpPr>
        <p:spPr>
          <a:xfrm>
            <a:off x="5435029" y="822201"/>
            <a:ext cx="3400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Cas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D942B38-C7B4-49FA-AD57-E3D9265F5760}"/>
              </a:ext>
            </a:extLst>
          </p:cNvPr>
          <p:cNvSpPr txBox="1"/>
          <p:nvPr/>
        </p:nvSpPr>
        <p:spPr>
          <a:xfrm>
            <a:off x="3933057" y="1122363"/>
            <a:ext cx="1006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2021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FC73A45-7E6E-4C1B-A354-12A966134B95}"/>
              </a:ext>
            </a:extLst>
          </p:cNvPr>
          <p:cNvSpPr txBox="1"/>
          <p:nvPr/>
        </p:nvSpPr>
        <p:spPr>
          <a:xfrm>
            <a:off x="5799762" y="1491695"/>
            <a:ext cx="133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september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55C96B9-D844-4005-A3D7-175066B6B75C}"/>
              </a:ext>
            </a:extLst>
          </p:cNvPr>
          <p:cNvSpPr txBox="1"/>
          <p:nvPr/>
        </p:nvSpPr>
        <p:spPr>
          <a:xfrm>
            <a:off x="3623690" y="2316163"/>
            <a:ext cx="162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zakgeld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9212596-8758-4AE9-8FE2-14AFE5AD7E4E}"/>
              </a:ext>
            </a:extLst>
          </p:cNvPr>
          <p:cNvSpPr txBox="1"/>
          <p:nvPr/>
        </p:nvSpPr>
        <p:spPr>
          <a:xfrm>
            <a:off x="5435029" y="2345641"/>
            <a:ext cx="873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30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2925F4-B2B5-41F7-A874-0C199EAE29D4}"/>
              </a:ext>
            </a:extLst>
          </p:cNvPr>
          <p:cNvSpPr txBox="1"/>
          <p:nvPr/>
        </p:nvSpPr>
        <p:spPr>
          <a:xfrm>
            <a:off x="3623690" y="2574509"/>
            <a:ext cx="162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belastingdienst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4AD11D2-9675-446E-9CC3-69188208EC79}"/>
              </a:ext>
            </a:extLst>
          </p:cNvPr>
          <p:cNvSpPr txBox="1"/>
          <p:nvPr/>
        </p:nvSpPr>
        <p:spPr>
          <a:xfrm>
            <a:off x="5414709" y="2578419"/>
            <a:ext cx="680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108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52D0A39-E91B-4553-BCEF-68F3FD60AE38}"/>
              </a:ext>
            </a:extLst>
          </p:cNvPr>
          <p:cNvSpPr txBox="1"/>
          <p:nvPr/>
        </p:nvSpPr>
        <p:spPr>
          <a:xfrm>
            <a:off x="3623690" y="2779614"/>
            <a:ext cx="153073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err="1"/>
              <a:t>Arbel</a:t>
            </a:r>
            <a:r>
              <a:rPr lang="nl-NL" sz="1600" dirty="0"/>
              <a:t> B.V.</a:t>
            </a:r>
          </a:p>
          <a:p>
            <a:r>
              <a:rPr lang="nl-NL" sz="1600" dirty="0"/>
              <a:t>Nederlandse Loterij Organisatie B.V.</a:t>
            </a:r>
          </a:p>
          <a:p>
            <a:endParaRPr lang="nl-NL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0ECF81D-9A3D-4D42-968A-C8C5C05EE473}"/>
              </a:ext>
            </a:extLst>
          </p:cNvPr>
          <p:cNvSpPr txBox="1"/>
          <p:nvPr/>
        </p:nvSpPr>
        <p:spPr>
          <a:xfrm>
            <a:off x="5435029" y="2777185"/>
            <a:ext cx="6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400</a:t>
            </a:r>
          </a:p>
          <a:p>
            <a:r>
              <a:rPr lang="nl-NL" sz="1600" dirty="0"/>
              <a:t>100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7EB358E-7A07-4025-99D9-AE9EDAD023BF}"/>
              </a:ext>
            </a:extLst>
          </p:cNvPr>
          <p:cNvSpPr txBox="1"/>
          <p:nvPr/>
        </p:nvSpPr>
        <p:spPr>
          <a:xfrm>
            <a:off x="6277738" y="2354174"/>
            <a:ext cx="1530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Bier</a:t>
            </a:r>
          </a:p>
          <a:p>
            <a:r>
              <a:rPr lang="nl-NL" sz="1600" dirty="0"/>
              <a:t>CZ Groep Zorgverzekeraar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DC18A8C-AF8C-455E-A927-565B0C61C381}"/>
              </a:ext>
            </a:extLst>
          </p:cNvPr>
          <p:cNvSpPr txBox="1"/>
          <p:nvPr/>
        </p:nvSpPr>
        <p:spPr>
          <a:xfrm>
            <a:off x="8078004" y="2362329"/>
            <a:ext cx="81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250</a:t>
            </a:r>
          </a:p>
          <a:p>
            <a:r>
              <a:rPr lang="nl-NL" sz="1600" dirty="0"/>
              <a:t>114,70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20F2095-7BDF-43D4-A361-8EDF4E3A7199}"/>
              </a:ext>
            </a:extLst>
          </p:cNvPr>
          <p:cNvSpPr txBox="1"/>
          <p:nvPr/>
        </p:nvSpPr>
        <p:spPr>
          <a:xfrm>
            <a:off x="5333714" y="6158382"/>
            <a:ext cx="842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538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E24957A-04DC-4FA1-8F2E-4297DA151B14}"/>
              </a:ext>
            </a:extLst>
          </p:cNvPr>
          <p:cNvSpPr txBox="1"/>
          <p:nvPr/>
        </p:nvSpPr>
        <p:spPr>
          <a:xfrm>
            <a:off x="7959293" y="6158382"/>
            <a:ext cx="104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364,70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950F058-AEAE-4F6B-8F6D-9FBC88FF385C}"/>
              </a:ext>
            </a:extLst>
          </p:cNvPr>
          <p:cNvSpPr txBox="1"/>
          <p:nvPr/>
        </p:nvSpPr>
        <p:spPr>
          <a:xfrm>
            <a:off x="7932624" y="6451960"/>
            <a:ext cx="1502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173,3</a:t>
            </a:r>
          </a:p>
        </p:txBody>
      </p:sp>
    </p:spTree>
    <p:extLst>
      <p:ext uri="{BB962C8B-B14F-4D97-AF65-F5344CB8AC3E}">
        <p14:creationId xmlns:p14="http://schemas.microsoft.com/office/powerpoint/2010/main" val="4390833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Cas Claassen</dc:creator>
  <cp:lastModifiedBy>Cas Claassen</cp:lastModifiedBy>
  <cp:revision>1</cp:revision>
  <dcterms:created xsi:type="dcterms:W3CDTF">2021-10-20T10:35:01Z</dcterms:created>
  <dcterms:modified xsi:type="dcterms:W3CDTF">2021-10-20T10:47:05Z</dcterms:modified>
</cp:coreProperties>
</file>